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2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694"/>
  </p:normalViewPr>
  <p:slideViewPr>
    <p:cSldViewPr snapToGrid="0" snapToObjects="1">
      <p:cViewPr>
        <p:scale>
          <a:sx n="85" d="100"/>
          <a:sy n="85" d="100"/>
        </p:scale>
        <p:origin x="848" y="2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927F18-4B99-8E4A-A72B-0483BFF29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446409-F875-5D4A-9428-790940AC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BCC89B-BF87-544E-B0EB-B4777479A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5B8F02-9AD0-9C4E-845B-7D8D20D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A46459-A3EB-774D-B4B7-5FFD6629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29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921D02-B579-B048-9F71-C65BA5B9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09F7D3D-DFF3-524B-8531-FCB2B05AD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6DA906-D3E4-6544-8035-9738108DE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2289FF-D10D-C647-976E-DCB50555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A39389-DFB3-444B-B446-9ED7975B0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95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46FFBC-0932-B442-B4BB-9EBC5CB9F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EC71319-B3BC-4B43-9DCC-780A4146E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EB8E93-F313-4547-86AD-AB897879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2090AB-8C45-3F46-8882-D97DA65B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2FBF86-EBF2-7F4B-B554-B804DBAA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0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F1BF93-0FF5-7442-85FB-2DC10632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19DA1E-8D81-5C4C-8E5B-35F5CE995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2FA793-226E-0A4B-9719-A5251612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1CEAA9-77BA-8941-A507-D85B58D49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703FBF-4F14-6B4C-9CBE-5E567486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66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56210A-D0A2-694D-BC93-69333739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D0CEE0-A557-F54A-A84F-FAE661674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C3EC5E-D208-3348-B4E4-3713EADD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A0C671-F62C-7547-A419-6408B176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4051A2-AE74-C44C-87FE-A13B39D9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63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D004F-5B11-C640-B0EE-A5A34BFC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220070-35DF-A048-92B2-A4DCC92FA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9941A2D-5F9E-CB4F-89EE-A3E4ECB22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75F11F5-EEC5-B645-A48E-0CCE63AF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5DBE8-2D65-FF4B-A62D-38F07DC0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3A31BF7-D517-1E4B-8458-8A513730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12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07EB2-2FC5-8046-BE6F-CBE3F6C3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6EB487-9533-A54A-81F3-EB79FA426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3F753EE-124E-0241-B859-A350397C2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A152AAA-0E54-194A-BA3D-6D109D645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A37820F-A546-B147-AD0E-ACB2CE517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502191-7119-0744-8997-ED1EF4681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3ED3582-848A-E848-9E09-97097F65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4A3BCC-0DB0-DC40-A58E-9390FC89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62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94E36A-9FE2-A949-8CA7-204BDC9A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EC7D703-1717-9F41-8A5B-363F9518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659FACC-A161-AD40-A7B1-25EC394A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50B8C4E-27F7-ED4B-B603-C85C0C02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47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E49431E-F73D-8C41-948F-E6CC785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F999F24-1641-8C4E-82E3-38B89F7F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15E8BF-549C-F04B-83FE-63BEA196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825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6F466-6937-8748-8891-7EF346B5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17867B-C1A2-A84B-B829-695FEFAD6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7E923E-1288-014A-BD93-D5008D1F7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E843F1-0CA1-3F40-AA5A-042D2980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2A6BDF-23F2-9243-A004-5FCA633C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992D31B-3275-CF47-94E2-BDF24E2B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05C498-80DD-8F4E-99E6-8B814576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97B3726-4E5D-3B49-828F-94952F656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A9417FE-9E1C-064D-A158-6813D8B25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14F56F-A18B-BA42-ADAC-E75CD41E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F88C969-A959-1B40-A854-DF9C641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82DC16-A184-7D49-9243-41EA173C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499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3467A10-C448-654B-9152-04672CF1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C7683D-740F-714A-A994-084400DDD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018C73-5C68-7F4A-8DAC-75FC6901C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CC6CB-770B-D641-B82B-5DC485B09775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4C6124-2C7B-9143-A127-63D50F052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BE4B5A-8E26-754B-99B1-85EA300FB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E3A81-5FD0-D34E-B302-31AD9462BE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361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0147883-FFE8-1445-B24C-0A1F9B17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5028" y="-1204762"/>
            <a:ext cx="5130800" cy="34162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CAC0AA6-D0B9-C847-BDF1-3CECC62DA9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0072" y="-1204762"/>
            <a:ext cx="5130800" cy="341623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7ED91E0-FE3C-1847-B834-3070329838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75028" y="1970241"/>
            <a:ext cx="5130800" cy="341623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F3E2FA9-E6E8-2C41-9229-45B38A16E3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00072" y="1970241"/>
            <a:ext cx="5130800" cy="341623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25EC3B3-FC26-CE44-B9FA-C988374E9B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75028" y="5148443"/>
            <a:ext cx="5130800" cy="34162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DFAD331-0DF6-8D4E-B3CC-16889CE068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00072" y="5148443"/>
            <a:ext cx="5130800" cy="34162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0EC2F47-2494-8F41-8290-B306B98D641E}"/>
              </a:ext>
            </a:extLst>
          </p:cNvPr>
          <p:cNvSpPr txBox="1"/>
          <p:nvPr/>
        </p:nvSpPr>
        <p:spPr>
          <a:xfrm>
            <a:off x="2869314" y="-1119609"/>
            <a:ext cx="1418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(10</a:t>
            </a:r>
            <a:r>
              <a:rPr lang="en-US" altLang="ja-JP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ja-JP" altLang="ja-JP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round)</a:t>
            </a:r>
            <a:endParaRPr kumimoji="1" lang="ja-JP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9B6D85-5E67-FB42-930A-5284A75270E5}"/>
              </a:ext>
            </a:extLst>
          </p:cNvPr>
          <p:cNvSpPr txBox="1"/>
          <p:nvPr/>
        </p:nvSpPr>
        <p:spPr>
          <a:xfrm>
            <a:off x="7744270" y="-1119609"/>
            <a:ext cx="1521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(100</a:t>
            </a:r>
            <a:r>
              <a:rPr lang="en-US" altLang="ja-JP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ja-JP" altLang="ja-JP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round)</a:t>
            </a:r>
            <a:endParaRPr kumimoji="1" lang="ja-JP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88EF8CC-1C07-F544-A975-7DFD38BB77B9}"/>
              </a:ext>
            </a:extLst>
          </p:cNvPr>
          <p:cNvSpPr txBox="1"/>
          <p:nvPr/>
        </p:nvSpPr>
        <p:spPr>
          <a:xfrm>
            <a:off x="2869314" y="2063269"/>
            <a:ext cx="15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(400</a:t>
            </a:r>
            <a:r>
              <a:rPr lang="en-US" altLang="ja-JP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ja-JP" altLang="ja-JP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round)</a:t>
            </a:r>
            <a:endParaRPr kumimoji="1" lang="ja-JP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5D95BD1-608D-564A-B876-08EF0B2146D6}"/>
              </a:ext>
            </a:extLst>
          </p:cNvPr>
          <p:cNvSpPr txBox="1"/>
          <p:nvPr/>
        </p:nvSpPr>
        <p:spPr>
          <a:xfrm>
            <a:off x="7744270" y="2063269"/>
            <a:ext cx="16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(5000</a:t>
            </a:r>
            <a:r>
              <a:rPr lang="en-US" altLang="ja-JP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ja-JP" altLang="ja-JP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round)</a:t>
            </a:r>
            <a:endParaRPr kumimoji="1" lang="ja-JP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1CEFCE8-EA95-494D-8FEC-DBAA423802DC}"/>
              </a:ext>
            </a:extLst>
          </p:cNvPr>
          <p:cNvSpPr txBox="1"/>
          <p:nvPr/>
        </p:nvSpPr>
        <p:spPr>
          <a:xfrm>
            <a:off x="2869314" y="5237114"/>
            <a:ext cx="1726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(20000</a:t>
            </a:r>
            <a:r>
              <a:rPr lang="en-US" altLang="ja-JP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ja-JP" altLang="ja-JP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round)</a:t>
            </a:r>
            <a:endParaRPr kumimoji="1" lang="ja-JP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E5CE0D7-4060-DF44-B7B7-2E14B44FC6DF}"/>
              </a:ext>
            </a:extLst>
          </p:cNvPr>
          <p:cNvSpPr txBox="1"/>
          <p:nvPr/>
        </p:nvSpPr>
        <p:spPr>
          <a:xfrm>
            <a:off x="7744270" y="5237114"/>
            <a:ext cx="17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(40000</a:t>
            </a:r>
            <a:r>
              <a:rPr lang="en-US" altLang="ja-JP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ja-JP" altLang="ja-JP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round)</a:t>
            </a:r>
            <a:endParaRPr kumimoji="1" lang="ja-JP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6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, 棒グラフ&#10;&#10;自動的に生成された説明">
            <a:extLst>
              <a:ext uri="{FF2B5EF4-FFF2-40B4-BE49-F238E27FC236}">
                <a16:creationId xmlns:a16="http://schemas.microsoft.com/office/drawing/2014/main" id="{FAA71E43-B9B2-E14A-820F-2510F565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755" y="5526157"/>
            <a:ext cx="4927600" cy="34036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F7AF09E-97E0-BE4B-BBC3-70339076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56354" cy="5526157"/>
          </a:xfrm>
          <a:prstGeom prst="rect">
            <a:avLst/>
          </a:prstGeom>
        </p:spPr>
      </p:pic>
      <p:pic>
        <p:nvPicPr>
          <p:cNvPr id="9" name="図 8" descr="グラフ, 棒グラフ&#10;&#10;自動的に生成された説明">
            <a:extLst>
              <a:ext uri="{FF2B5EF4-FFF2-40B4-BE49-F238E27FC236}">
                <a16:creationId xmlns:a16="http://schemas.microsoft.com/office/drawing/2014/main" id="{3A6DE9F8-AF35-334E-8787-BBFD36909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" y="5526157"/>
            <a:ext cx="4927600" cy="34036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05CBC1-D69A-C44F-A9FE-FAD58DB38C7D}"/>
              </a:ext>
            </a:extLst>
          </p:cNvPr>
          <p:cNvSpPr txBox="1"/>
          <p:nvPr/>
        </p:nvSpPr>
        <p:spPr>
          <a:xfrm>
            <a:off x="569845" y="5276093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10, 500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4FF592F-42C7-884A-92DA-F9AE9C45734E}"/>
              </a:ext>
            </a:extLst>
          </p:cNvPr>
          <p:cNvSpPr txBox="1"/>
          <p:nvPr/>
        </p:nvSpPr>
        <p:spPr>
          <a:xfrm>
            <a:off x="5481148" y="527609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(</a:t>
            </a:r>
            <a:r>
              <a:rPr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10, 7000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CEA2E8-2897-9743-B84D-18E88EDAE48E}"/>
              </a:ext>
            </a:extLst>
          </p:cNvPr>
          <p:cNvSpPr txBox="1"/>
          <p:nvPr/>
        </p:nvSpPr>
        <p:spPr>
          <a:xfrm>
            <a:off x="915775" y="-184666"/>
            <a:ext cx="119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11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54EC8AE0-EF63-E84A-8D2F-106A10A75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1140" y="-5020169"/>
            <a:ext cx="4826000" cy="3370737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3A51C41-6E2A-0A4B-BBDE-39138361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47140" y="-5001511"/>
            <a:ext cx="4826000" cy="3333422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1B2F752-0655-2248-8521-7D875A7EFC38}"/>
              </a:ext>
            </a:extLst>
          </p:cNvPr>
          <p:cNvSpPr txBox="1"/>
          <p:nvPr/>
        </p:nvSpPr>
        <p:spPr>
          <a:xfrm>
            <a:off x="161141" y="7974513"/>
            <a:ext cx="492443" cy="124168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20,000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7328639-C391-4D43-BAFD-D9D8B3EA1B54}"/>
              </a:ext>
            </a:extLst>
          </p:cNvPr>
          <p:cNvSpPr txBox="1"/>
          <p:nvPr/>
        </p:nvSpPr>
        <p:spPr>
          <a:xfrm>
            <a:off x="161141" y="-899472"/>
            <a:ext cx="492443" cy="9210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100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1D01E8D-46A3-FA44-A4CF-7D360C6FFBBB}"/>
              </a:ext>
            </a:extLst>
          </p:cNvPr>
          <p:cNvSpPr txBox="1"/>
          <p:nvPr/>
        </p:nvSpPr>
        <p:spPr>
          <a:xfrm>
            <a:off x="161141" y="2079871"/>
            <a:ext cx="492443" cy="9210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400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80F0AC6-9966-F049-A01C-37F76855C1FE}"/>
              </a:ext>
            </a:extLst>
          </p:cNvPr>
          <p:cNvSpPr txBox="1"/>
          <p:nvPr/>
        </p:nvSpPr>
        <p:spPr>
          <a:xfrm>
            <a:off x="193585" y="5058792"/>
            <a:ext cx="492443" cy="111344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5,000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40E5C91-404F-604E-95D7-9ECF95DC63CF}"/>
              </a:ext>
            </a:extLst>
          </p:cNvPr>
          <p:cNvSpPr txBox="1"/>
          <p:nvPr/>
        </p:nvSpPr>
        <p:spPr>
          <a:xfrm>
            <a:off x="161141" y="-3898126"/>
            <a:ext cx="492443" cy="79284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1A5F8C5-73F8-A64F-8833-DA6B399FF239}"/>
              </a:ext>
            </a:extLst>
          </p:cNvPr>
          <p:cNvSpPr txBox="1"/>
          <p:nvPr/>
        </p:nvSpPr>
        <p:spPr>
          <a:xfrm>
            <a:off x="1494589" y="-5168852"/>
            <a:ext cx="3485249" cy="2160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reward in each generation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E77822F-4B13-3445-A025-EC2319E77B20}"/>
              </a:ext>
            </a:extLst>
          </p:cNvPr>
          <p:cNvSpPr txBox="1"/>
          <p:nvPr/>
        </p:nvSpPr>
        <p:spPr>
          <a:xfrm>
            <a:off x="6172200" y="-5168852"/>
            <a:ext cx="3860352" cy="2160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reward in the final generation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2FBBEE58-3778-EC46-B6EC-E0043CA07A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1140" y="-1958567"/>
            <a:ext cx="4826000" cy="3370737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EAEA548D-0E5F-3B4F-9EF0-B92814B62E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7140" y="-1958567"/>
            <a:ext cx="4826000" cy="3333422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F1E0748B-BF80-FF41-A8F5-963C53F862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1140" y="1080224"/>
            <a:ext cx="4826000" cy="3370737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109BCB4-812D-404E-AEB9-7C96AB1644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47140" y="1080224"/>
            <a:ext cx="4826000" cy="3333422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AB01D3E-715E-EE43-8CC9-29A3183C141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1140" y="4127520"/>
            <a:ext cx="4826000" cy="3370737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353273C-0C69-E249-9A0B-0E88495C18B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447140" y="4127520"/>
            <a:ext cx="4826000" cy="3333422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1CEB43E-F6B6-0D4C-8086-321E45234CB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21140" y="7177797"/>
            <a:ext cx="4825999" cy="337073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249CE4B9-8EF9-1543-87DF-285416FFC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447140" y="7177797"/>
            <a:ext cx="4825999" cy="3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, 棒グラフ&#10;&#10;自動的に生成された説明">
            <a:extLst>
              <a:ext uri="{FF2B5EF4-FFF2-40B4-BE49-F238E27FC236}">
                <a16:creationId xmlns:a16="http://schemas.microsoft.com/office/drawing/2014/main" id="{F92C422C-A66F-A24F-A837-A160B9EE8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684" y="4759158"/>
            <a:ext cx="4927600" cy="3403600"/>
          </a:xfrm>
          <a:prstGeom prst="rect">
            <a:avLst/>
          </a:prstGeom>
        </p:spPr>
      </p:pic>
      <p:pic>
        <p:nvPicPr>
          <p:cNvPr id="7" name="図 6" descr="グラフ, 棒グラフ&#10;&#10;自動的に生成された説明">
            <a:extLst>
              <a:ext uri="{FF2B5EF4-FFF2-40B4-BE49-F238E27FC236}">
                <a16:creationId xmlns:a16="http://schemas.microsoft.com/office/drawing/2014/main" id="{721E0378-3E78-574D-A23C-5572AFCF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84" y="1355558"/>
            <a:ext cx="4927600" cy="3403600"/>
          </a:xfrm>
          <a:prstGeom prst="rect">
            <a:avLst/>
          </a:prstGeom>
        </p:spPr>
      </p:pic>
      <p:pic>
        <p:nvPicPr>
          <p:cNvPr id="9" name="図 8" descr="グラフ, 棒グラフ&#10;&#10;自動的に生成された説明">
            <a:extLst>
              <a:ext uri="{FF2B5EF4-FFF2-40B4-BE49-F238E27FC236}">
                <a16:creationId xmlns:a16="http://schemas.microsoft.com/office/drawing/2014/main" id="{93ABC9B5-A644-854C-9ED6-45576B6E8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84" y="4759158"/>
            <a:ext cx="4927600" cy="34036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D9723A-4891-B74E-BF45-55E43951391D}"/>
              </a:ext>
            </a:extLst>
          </p:cNvPr>
          <p:cNvSpPr txBox="1"/>
          <p:nvPr/>
        </p:nvSpPr>
        <p:spPr>
          <a:xfrm>
            <a:off x="-1909011" y="6276292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R=20000, G=10,G=50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F086516-3FFE-5149-88A8-A778C4CE874B}"/>
              </a:ext>
            </a:extLst>
          </p:cNvPr>
          <p:cNvSpPr txBox="1"/>
          <p:nvPr/>
        </p:nvSpPr>
        <p:spPr>
          <a:xfrm>
            <a:off x="-1909011" y="2688026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R=5000, G=20,G=100</a:t>
            </a:r>
            <a:endParaRPr kumimoji="1" lang="ja-JP" altLang="en-US"/>
          </a:p>
        </p:txBody>
      </p:sp>
      <p:pic>
        <p:nvPicPr>
          <p:cNvPr id="13" name="図 12" descr="グラフ, 棒グラフ&#10;&#10;自動的に生成された説明">
            <a:extLst>
              <a:ext uri="{FF2B5EF4-FFF2-40B4-BE49-F238E27FC236}">
                <a16:creationId xmlns:a16="http://schemas.microsoft.com/office/drawing/2014/main" id="{2966F95C-6250-1B49-8850-C07CB6A25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84" y="1355558"/>
            <a:ext cx="4927600" cy="34036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5241EF3-FD0D-7D46-8170-8EE9F84523C8}"/>
              </a:ext>
            </a:extLst>
          </p:cNvPr>
          <p:cNvSpPr txBox="1"/>
          <p:nvPr/>
        </p:nvSpPr>
        <p:spPr>
          <a:xfrm>
            <a:off x="-1909011" y="-530908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R=400, G=500,G=1000</a:t>
            </a:r>
            <a:endParaRPr kumimoji="1" lang="ja-JP" altLang="en-US"/>
          </a:p>
        </p:txBody>
      </p:sp>
      <p:pic>
        <p:nvPicPr>
          <p:cNvPr id="16" name="図 15" descr="グラフ, 棒グラフ&#10;&#10;自動的に生成された説明">
            <a:extLst>
              <a:ext uri="{FF2B5EF4-FFF2-40B4-BE49-F238E27FC236}">
                <a16:creationId xmlns:a16="http://schemas.microsoft.com/office/drawing/2014/main" id="{0FC45144-AACA-2945-8595-B51A4D21A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684" y="-2048042"/>
            <a:ext cx="4927600" cy="3403600"/>
          </a:xfrm>
          <a:prstGeom prst="rect">
            <a:avLst/>
          </a:prstGeom>
        </p:spPr>
      </p:pic>
      <p:pic>
        <p:nvPicPr>
          <p:cNvPr id="18" name="図 17" descr="グラフ, 棒グラフ&#10;&#10;自動的に生成された説明">
            <a:extLst>
              <a:ext uri="{FF2B5EF4-FFF2-40B4-BE49-F238E27FC236}">
                <a16:creationId xmlns:a16="http://schemas.microsoft.com/office/drawing/2014/main" id="{4B6A2E91-6ED7-5647-ABBE-61B8C15ED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084" y="-2048042"/>
            <a:ext cx="4927600" cy="3403600"/>
          </a:xfrm>
          <a:prstGeom prst="rect">
            <a:avLst/>
          </a:prstGeom>
        </p:spPr>
      </p:pic>
      <p:pic>
        <p:nvPicPr>
          <p:cNvPr id="20" name="図 19" descr="グラフ, 棒グラフ&#10;&#10;自動的に生成された説明">
            <a:extLst>
              <a:ext uri="{FF2B5EF4-FFF2-40B4-BE49-F238E27FC236}">
                <a16:creationId xmlns:a16="http://schemas.microsoft.com/office/drawing/2014/main" id="{2719FA6A-46E2-DE48-B439-E81020142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8684" y="-5451642"/>
            <a:ext cx="4927600" cy="34036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3967567-3684-2441-AE38-E950B1E9D7F8}"/>
              </a:ext>
            </a:extLst>
          </p:cNvPr>
          <p:cNvSpPr txBox="1"/>
          <p:nvPr/>
        </p:nvSpPr>
        <p:spPr>
          <a:xfrm>
            <a:off x="-1909011" y="-3549134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R=100, G=500,G=2000</a:t>
            </a:r>
            <a:endParaRPr kumimoji="1" lang="ja-JP" altLang="en-US"/>
          </a:p>
        </p:txBody>
      </p:sp>
      <p:pic>
        <p:nvPicPr>
          <p:cNvPr id="23" name="図 22" descr="グラフ, 棒グラフ&#10;&#10;自動的に生成された説明">
            <a:extLst>
              <a:ext uri="{FF2B5EF4-FFF2-40B4-BE49-F238E27FC236}">
                <a16:creationId xmlns:a16="http://schemas.microsoft.com/office/drawing/2014/main" id="{EA9B7140-EFE2-324B-928A-5BAE4F740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084" y="-5451642"/>
            <a:ext cx="4927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0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棒グラフ&#10;&#10;自動的に生成された説明">
            <a:extLst>
              <a:ext uri="{FF2B5EF4-FFF2-40B4-BE49-F238E27FC236}">
                <a16:creationId xmlns:a16="http://schemas.microsoft.com/office/drawing/2014/main" id="{39A3840F-AD3C-CF45-A00C-CCFEF2A7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305" y="4574671"/>
            <a:ext cx="4927600" cy="3403600"/>
          </a:xfrm>
          <a:prstGeom prst="rect">
            <a:avLst/>
          </a:prstGeom>
        </p:spPr>
      </p:pic>
      <p:pic>
        <p:nvPicPr>
          <p:cNvPr id="3" name="図 2" descr="グラフ, 棒グラフ&#10;&#10;自動的に生成された説明">
            <a:extLst>
              <a:ext uri="{FF2B5EF4-FFF2-40B4-BE49-F238E27FC236}">
                <a16:creationId xmlns:a16="http://schemas.microsoft.com/office/drawing/2014/main" id="{B07EB14C-8A7A-9142-9F95-A1C6DAE15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5" y="4574671"/>
            <a:ext cx="4927600" cy="34036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65BA4FF-F425-2A48-9E8F-E66CAB8C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05" y="-950839"/>
            <a:ext cx="9855200" cy="552551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7D51FE-0BB9-7C44-ACC8-D28468112CF4}"/>
              </a:ext>
            </a:extLst>
          </p:cNvPr>
          <p:cNvSpPr txBox="1"/>
          <p:nvPr/>
        </p:nvSpPr>
        <p:spPr>
          <a:xfrm>
            <a:off x="1339863" y="4345651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100, 500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41E650B-BF70-2B4F-BFB4-56C796022DCF}"/>
              </a:ext>
            </a:extLst>
          </p:cNvPr>
          <p:cNvSpPr txBox="1"/>
          <p:nvPr/>
        </p:nvSpPr>
        <p:spPr>
          <a:xfrm>
            <a:off x="6251166" y="4345651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100, 2000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0BBE6F-6BDE-B143-A355-3AD3984AB7A6}"/>
              </a:ext>
            </a:extLst>
          </p:cNvPr>
          <p:cNvSpPr txBox="1"/>
          <p:nvPr/>
        </p:nvSpPr>
        <p:spPr>
          <a:xfrm>
            <a:off x="1685793" y="-111510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100)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8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, 棒グラフ&#10;&#10;自動的に生成された説明">
            <a:extLst>
              <a:ext uri="{FF2B5EF4-FFF2-40B4-BE49-F238E27FC236}">
                <a16:creationId xmlns:a16="http://schemas.microsoft.com/office/drawing/2014/main" id="{A6DCB138-3349-4C4C-9C4A-43C288A18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305" y="4574670"/>
            <a:ext cx="4927600" cy="3403600"/>
          </a:xfrm>
          <a:prstGeom prst="rect">
            <a:avLst/>
          </a:prstGeom>
        </p:spPr>
      </p:pic>
      <p:pic>
        <p:nvPicPr>
          <p:cNvPr id="9" name="図 8" descr="グラフ, 棒グラフ&#10;&#10;自動的に生成された説明">
            <a:extLst>
              <a:ext uri="{FF2B5EF4-FFF2-40B4-BE49-F238E27FC236}">
                <a16:creationId xmlns:a16="http://schemas.microsoft.com/office/drawing/2014/main" id="{2F5D399D-0D9D-C642-86DB-72D5202A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5" y="4574670"/>
            <a:ext cx="4927600" cy="34036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65BA4FF-F425-2A48-9E8F-E66CAB8C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6705" y="-950839"/>
            <a:ext cx="9855200" cy="55255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7D51FE-0BB9-7C44-ACC8-D28468112CF4}"/>
              </a:ext>
            </a:extLst>
          </p:cNvPr>
          <p:cNvSpPr txBox="1"/>
          <p:nvPr/>
        </p:nvSpPr>
        <p:spPr>
          <a:xfrm>
            <a:off x="1339863" y="4345651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400, 500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41E650B-BF70-2B4F-BFB4-56C796022DCF}"/>
              </a:ext>
            </a:extLst>
          </p:cNvPr>
          <p:cNvSpPr txBox="1"/>
          <p:nvPr/>
        </p:nvSpPr>
        <p:spPr>
          <a:xfrm>
            <a:off x="6251166" y="4345651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400, 1000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0BBE6F-6BDE-B143-A355-3AD3984AB7A6}"/>
              </a:ext>
            </a:extLst>
          </p:cNvPr>
          <p:cNvSpPr txBox="1"/>
          <p:nvPr/>
        </p:nvSpPr>
        <p:spPr>
          <a:xfrm>
            <a:off x="1685793" y="-111510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400)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56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グラフ, 棒グラフ&#10;&#10;自動的に生成された説明">
            <a:extLst>
              <a:ext uri="{FF2B5EF4-FFF2-40B4-BE49-F238E27FC236}">
                <a16:creationId xmlns:a16="http://schemas.microsoft.com/office/drawing/2014/main" id="{756632C9-FED8-7346-8CB3-E0AE4B73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304" y="4574670"/>
            <a:ext cx="4927600" cy="3403600"/>
          </a:xfrm>
          <a:prstGeom prst="rect">
            <a:avLst/>
          </a:prstGeom>
        </p:spPr>
      </p:pic>
      <p:pic>
        <p:nvPicPr>
          <p:cNvPr id="11" name="図 10" descr="グラフ, 棒グラフ&#10;&#10;自動的に生成された説明">
            <a:extLst>
              <a:ext uri="{FF2B5EF4-FFF2-40B4-BE49-F238E27FC236}">
                <a16:creationId xmlns:a16="http://schemas.microsoft.com/office/drawing/2014/main" id="{43AB39FA-45B8-0C4C-9618-C2EB610F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4" y="4574670"/>
            <a:ext cx="4927600" cy="34036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65BA4FF-F425-2A48-9E8F-E66CAB8C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6706" y="-950839"/>
            <a:ext cx="9855198" cy="55255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7D51FE-0BB9-7C44-ACC8-D28468112CF4}"/>
              </a:ext>
            </a:extLst>
          </p:cNvPr>
          <p:cNvSpPr txBox="1"/>
          <p:nvPr/>
        </p:nvSpPr>
        <p:spPr>
          <a:xfrm>
            <a:off x="1339863" y="4345651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B3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5000, 20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41E650B-BF70-2B4F-BFB4-56C796022DCF}"/>
              </a:ext>
            </a:extLst>
          </p:cNvPr>
          <p:cNvSpPr txBox="1"/>
          <p:nvPr/>
        </p:nvSpPr>
        <p:spPr>
          <a:xfrm>
            <a:off x="6251166" y="4345651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5000, 100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0BBE6F-6BDE-B143-A355-3AD3984AB7A6}"/>
              </a:ext>
            </a:extLst>
          </p:cNvPr>
          <p:cNvSpPr txBox="1"/>
          <p:nvPr/>
        </p:nvSpPr>
        <p:spPr>
          <a:xfrm>
            <a:off x="1685793" y="-1115108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5000)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71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, 棒グラフ&#10;&#10;自動的に生成された説明">
            <a:extLst>
              <a:ext uri="{FF2B5EF4-FFF2-40B4-BE49-F238E27FC236}">
                <a16:creationId xmlns:a16="http://schemas.microsoft.com/office/drawing/2014/main" id="{180F13C5-55F0-B148-8F0F-9624C10F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306" y="4574669"/>
            <a:ext cx="4927600" cy="3403600"/>
          </a:xfrm>
          <a:prstGeom prst="rect">
            <a:avLst/>
          </a:prstGeom>
        </p:spPr>
      </p:pic>
      <p:pic>
        <p:nvPicPr>
          <p:cNvPr id="9" name="図 8" descr="グラフ, 棒グラフ&#10;&#10;自動的に生成された説明">
            <a:extLst>
              <a:ext uri="{FF2B5EF4-FFF2-40B4-BE49-F238E27FC236}">
                <a16:creationId xmlns:a16="http://schemas.microsoft.com/office/drawing/2014/main" id="{11D316C0-DDBB-4E42-8FE8-42A8882BC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6" y="4574669"/>
            <a:ext cx="4927600" cy="34036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65BA4FF-F425-2A48-9E8F-E66CAB8C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6706" y="-950839"/>
            <a:ext cx="9855198" cy="552550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7D51FE-0BB9-7C44-ACC8-D28468112CF4}"/>
              </a:ext>
            </a:extLst>
          </p:cNvPr>
          <p:cNvSpPr txBox="1"/>
          <p:nvPr/>
        </p:nvSpPr>
        <p:spPr>
          <a:xfrm>
            <a:off x="1339863" y="4345651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B4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20000, 10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41E650B-BF70-2B4F-BFB4-56C796022DCF}"/>
              </a:ext>
            </a:extLst>
          </p:cNvPr>
          <p:cNvSpPr txBox="1"/>
          <p:nvPr/>
        </p:nvSpPr>
        <p:spPr>
          <a:xfrm>
            <a:off x="6251166" y="4345651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C4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20000, 50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0BBE6F-6BDE-B143-A355-3AD3984AB7A6}"/>
              </a:ext>
            </a:extLst>
          </p:cNvPr>
          <p:cNvSpPr txBox="1"/>
          <p:nvPr/>
        </p:nvSpPr>
        <p:spPr>
          <a:xfrm>
            <a:off x="1685793" y="-111510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A4 (</a:t>
            </a:r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20000)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55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559DC5-8BD0-CA40-B3E9-53906E7E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06105" y="-7655426"/>
            <a:ext cx="4927600" cy="3378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BBEBD76-5579-114D-BEF5-8D65F0E1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06105" y="-4576946"/>
            <a:ext cx="4927600" cy="3378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2076FFD-20E9-B945-BCA8-3AD225885F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06105" y="-1490977"/>
            <a:ext cx="4927600" cy="33782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544375C-E6F6-F84A-9F4C-8ABFFF1ED0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06105" y="1594989"/>
            <a:ext cx="4927600" cy="33782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8D6E03D-7A80-934B-84E4-60AC622AE8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06105" y="4690580"/>
            <a:ext cx="4927600" cy="33782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56AD615-D4D1-4C44-B0F5-78E1531696D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478505" y="-7664178"/>
            <a:ext cx="4927599" cy="33957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CFBDFCC-0C2E-FD48-8AAD-E9B1F653EFF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478505" y="-4585698"/>
            <a:ext cx="4927600" cy="339570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9E723C2-0B17-114E-BE44-6AF4765C24C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478505" y="-1499729"/>
            <a:ext cx="4927600" cy="339570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7ABE420-16B2-9946-A451-2E8DBE5FA62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478505" y="1586237"/>
            <a:ext cx="4927600" cy="339570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22E0B3E-71BE-B441-B94A-E1E9A200070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478505" y="4681828"/>
            <a:ext cx="4927600" cy="3395703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626312-BB63-1A4D-8E32-B286161DC1CA}"/>
              </a:ext>
            </a:extLst>
          </p:cNvPr>
          <p:cNvSpPr txBox="1"/>
          <p:nvPr/>
        </p:nvSpPr>
        <p:spPr>
          <a:xfrm>
            <a:off x="1989941" y="5461519"/>
            <a:ext cx="492443" cy="124168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20,000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DBA9D14-87CE-E54D-9E58-D779650E23C4}"/>
              </a:ext>
            </a:extLst>
          </p:cNvPr>
          <p:cNvSpPr txBox="1"/>
          <p:nvPr/>
        </p:nvSpPr>
        <p:spPr>
          <a:xfrm>
            <a:off x="1989941" y="-3535992"/>
            <a:ext cx="492443" cy="9210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100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D7BA683-EFAE-9543-B698-3ECE0F8D5598}"/>
              </a:ext>
            </a:extLst>
          </p:cNvPr>
          <p:cNvSpPr txBox="1"/>
          <p:nvPr/>
        </p:nvSpPr>
        <p:spPr>
          <a:xfrm>
            <a:off x="1989941" y="-442480"/>
            <a:ext cx="492443" cy="9210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400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497475E-A4E2-9C45-A36F-4A8060CE7717}"/>
              </a:ext>
            </a:extLst>
          </p:cNvPr>
          <p:cNvSpPr txBox="1"/>
          <p:nvPr/>
        </p:nvSpPr>
        <p:spPr>
          <a:xfrm>
            <a:off x="2022385" y="2498207"/>
            <a:ext cx="492443" cy="111344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5,000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22C24E0-D1C1-C149-839F-2E6E1BB5D08E}"/>
              </a:ext>
            </a:extLst>
          </p:cNvPr>
          <p:cNvSpPr txBox="1"/>
          <p:nvPr/>
        </p:nvSpPr>
        <p:spPr>
          <a:xfrm>
            <a:off x="1989941" y="-6641326"/>
            <a:ext cx="492443" cy="79284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1856401-CFB3-F54B-8F36-C8ACBB4BECD1}"/>
              </a:ext>
            </a:extLst>
          </p:cNvPr>
          <p:cNvSpPr txBox="1"/>
          <p:nvPr/>
        </p:nvSpPr>
        <p:spPr>
          <a:xfrm>
            <a:off x="3399589" y="-7912052"/>
            <a:ext cx="3485249" cy="2160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reward in each generation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8468CDD-4BE4-C54A-B2C1-62D5D1A24A5C}"/>
              </a:ext>
            </a:extLst>
          </p:cNvPr>
          <p:cNvSpPr txBox="1"/>
          <p:nvPr/>
        </p:nvSpPr>
        <p:spPr>
          <a:xfrm>
            <a:off x="8001000" y="-8004107"/>
            <a:ext cx="374653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reward in the last generation</a:t>
            </a:r>
            <a:endParaRPr kumimoji="1" lang="ja-JP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FB1F9D3-EC8A-084A-9FDA-6A4852DCFD1A}"/>
              </a:ext>
            </a:extLst>
          </p:cNvPr>
          <p:cNvSpPr txBox="1"/>
          <p:nvPr/>
        </p:nvSpPr>
        <p:spPr>
          <a:xfrm>
            <a:off x="8665265" y="4780797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20000, 50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B52D3BA-C6C8-7843-A0E4-7612CEFDB6DC}"/>
              </a:ext>
            </a:extLst>
          </p:cNvPr>
          <p:cNvSpPr txBox="1"/>
          <p:nvPr/>
        </p:nvSpPr>
        <p:spPr>
          <a:xfrm>
            <a:off x="8703737" y="1710606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5000, 100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A02FF7A-DFD5-754A-8832-D37F45990306}"/>
              </a:ext>
            </a:extLst>
          </p:cNvPr>
          <p:cNvSpPr txBox="1"/>
          <p:nvPr/>
        </p:nvSpPr>
        <p:spPr>
          <a:xfrm>
            <a:off x="8703737" y="-1400760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400, 1000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466191E-4C09-4740-BFAD-945F1D2DB0B6}"/>
              </a:ext>
            </a:extLst>
          </p:cNvPr>
          <p:cNvSpPr txBox="1"/>
          <p:nvPr/>
        </p:nvSpPr>
        <p:spPr>
          <a:xfrm>
            <a:off x="8703737" y="-4461329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100, 2000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D06D29F-CD87-9846-8FC7-36B7FDB3AF09}"/>
              </a:ext>
            </a:extLst>
          </p:cNvPr>
          <p:cNvSpPr txBox="1"/>
          <p:nvPr/>
        </p:nvSpPr>
        <p:spPr>
          <a:xfrm>
            <a:off x="8761445" y="-7578597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10, 7000</a:t>
            </a:r>
            <a:r>
              <a:rPr kumimoji="1" lang="en-US" altLang="ja-JP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</a:t>
            </a:r>
            <a:endParaRPr kumimoji="1" lang="ja-JP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04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4977</TotalTime>
  <Words>276</Words>
  <Application>Microsoft Macintosh PowerPoint</Application>
  <PresentationFormat>ワイド画面</PresentationFormat>
  <Paragraphs>44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中田　星矢</dc:creator>
  <cp:lastModifiedBy>中田　星矢</cp:lastModifiedBy>
  <cp:revision>33</cp:revision>
  <dcterms:created xsi:type="dcterms:W3CDTF">2020-11-14T08:28:03Z</dcterms:created>
  <dcterms:modified xsi:type="dcterms:W3CDTF">2020-12-16T05:42:28Z</dcterms:modified>
</cp:coreProperties>
</file>